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906C68-F53B-4F11-B400-F7598F1CF8E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F2D403-7F12-43BB-A232-E3BAF7EDF3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Great Expectations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Charles Dickens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began as collections in magazines</a:t>
            </a:r>
          </a:p>
          <a:p>
            <a:pPr lvl="1"/>
            <a:r>
              <a:rPr lang="en-US" dirty="0" smtClean="0"/>
              <a:t>Serialized Installments</a:t>
            </a:r>
          </a:p>
          <a:p>
            <a:pPr lvl="2"/>
            <a:r>
              <a:rPr lang="en-US" dirty="0" smtClean="0"/>
              <a:t>Episodes released days apart</a:t>
            </a:r>
          </a:p>
          <a:p>
            <a:pPr lvl="2"/>
            <a:r>
              <a:rPr lang="en-US" dirty="0" smtClean="0"/>
              <a:t>Leaves the audience with “great </a:t>
            </a:r>
            <a:r>
              <a:rPr lang="en-US" dirty="0" smtClean="0"/>
              <a:t>expectations</a:t>
            </a:r>
          </a:p>
          <a:p>
            <a:r>
              <a:rPr lang="en-US" dirty="0" smtClean="0"/>
              <a:t>Oliver Twist</a:t>
            </a:r>
          </a:p>
          <a:p>
            <a:r>
              <a:rPr lang="en-US" dirty="0" smtClean="0"/>
              <a:t>Nicholas </a:t>
            </a:r>
            <a:r>
              <a:rPr lang="en-US" dirty="0" err="1" smtClean="0"/>
              <a:t>Nickleby</a:t>
            </a:r>
            <a:endParaRPr lang="en-US" dirty="0" smtClean="0"/>
          </a:p>
          <a:p>
            <a:r>
              <a:rPr lang="en-US" dirty="0" smtClean="0"/>
              <a:t>A Christmas Carol</a:t>
            </a:r>
          </a:p>
          <a:p>
            <a:r>
              <a:rPr lang="en-US" dirty="0" smtClean="0"/>
              <a:t>David Copperfield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1812-1870</a:t>
            </a:r>
          </a:p>
          <a:p>
            <a:r>
              <a:rPr lang="en-US" dirty="0" smtClean="0"/>
              <a:t>Victorian Era Author</a:t>
            </a:r>
          </a:p>
          <a:p>
            <a:r>
              <a:rPr lang="en-US" dirty="0" smtClean="0"/>
              <a:t>Wrote several acclaimed novels</a:t>
            </a:r>
          </a:p>
          <a:p>
            <a:pPr lvl="1"/>
            <a:r>
              <a:rPr lang="en-US" dirty="0" smtClean="0"/>
              <a:t>Remarkable Characters</a:t>
            </a:r>
          </a:p>
          <a:p>
            <a:pPr lvl="1"/>
            <a:r>
              <a:rPr lang="en-US" dirty="0" smtClean="0"/>
              <a:t>Tackled Social and Moral Values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Portsmouth, Hampshire, England</a:t>
            </a:r>
          </a:p>
          <a:p>
            <a:r>
              <a:rPr lang="en-US" dirty="0" smtClean="0"/>
              <a:t>Father was a clerk-relatively poor</a:t>
            </a:r>
          </a:p>
          <a:p>
            <a:r>
              <a:rPr lang="en-US" dirty="0" smtClean="0"/>
              <a:t>7 siblings</a:t>
            </a:r>
          </a:p>
          <a:p>
            <a:r>
              <a:rPr lang="en-US" dirty="0" smtClean="0"/>
              <a:t>Father, John Dickens was imprisoned for debts</a:t>
            </a:r>
          </a:p>
          <a:p>
            <a:pPr lvl="1"/>
            <a:r>
              <a:rPr lang="en-US" dirty="0" smtClean="0"/>
              <a:t>Charles worked at a shoe blackening factory</a:t>
            </a:r>
          </a:p>
          <a:p>
            <a:pPr lvl="1"/>
            <a:r>
              <a:rPr lang="en-US" dirty="0" smtClean="0"/>
              <a:t>Mother, Elizabeth, made him continue to work even after his father was released</a:t>
            </a:r>
          </a:p>
          <a:p>
            <a:pPr lvl="1"/>
            <a:r>
              <a:rPr lang="en-US" dirty="0" smtClean="0"/>
              <a:t>Attended Wellington </a:t>
            </a:r>
            <a:r>
              <a:rPr lang="en-US" smtClean="0"/>
              <a:t>House Academy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98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Great Expectations</vt:lpstr>
      <vt:lpstr>Works</vt:lpstr>
      <vt:lpstr>Life</vt:lpstr>
      <vt:lpstr>Life</vt:lpstr>
    </vt:vector>
  </TitlesOfParts>
  <Company>Illini Bluffs CUSD 327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Expectations</dc:title>
  <dc:creator>geek</dc:creator>
  <cp:lastModifiedBy>geek</cp:lastModifiedBy>
  <cp:revision>1</cp:revision>
  <dcterms:created xsi:type="dcterms:W3CDTF">2011-11-15T13:47:13Z</dcterms:created>
  <dcterms:modified xsi:type="dcterms:W3CDTF">2011-11-15T13:53:02Z</dcterms:modified>
</cp:coreProperties>
</file>